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87" r:id="rId3"/>
    <p:sldId id="288" r:id="rId4"/>
    <p:sldId id="289" r:id="rId5"/>
    <p:sldId id="286" r:id="rId6"/>
    <p:sldId id="282" r:id="rId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2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5759-0266-4B1A-8BD8-3B00A0CA0777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9C72-08F6-4EB8-914F-2AD88FE1BC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659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87791-F6D3-45C5-A4F5-65798C1894D3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56D64-116D-4420-86D4-28DDBAF955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67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F236A9-C224-4A1A-BFDA-0277FBB7589C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231" y="4714168"/>
            <a:ext cx="5334627" cy="446849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5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9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3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2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842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7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16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91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591C-8C9A-434D-A15C-75FF0A6C575B}" type="datetimeFigureOut">
              <a:rPr lang="en-IE" smtClean="0"/>
              <a:t>11/09/2018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5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b="1" dirty="0"/>
              <a:t>NWWAC </a:t>
            </a:r>
            <a:r>
              <a:rPr lang="en-IE" b="1" dirty="0" smtClean="0"/>
              <a:t>Horizontal Working Group 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/>
          </a:bodyPr>
          <a:lstStyle/>
          <a:p>
            <a:endParaRPr lang="en-IE" sz="2400" dirty="0" smtClean="0"/>
          </a:p>
          <a:p>
            <a:pPr algn="l"/>
            <a:endParaRPr lang="en-IE" sz="2400" dirty="0" smtClean="0"/>
          </a:p>
          <a:p>
            <a:pPr algn="l"/>
            <a:endParaRPr lang="en-IE" sz="2400" dirty="0" smtClean="0"/>
          </a:p>
          <a:p>
            <a:pPr algn="l"/>
            <a:r>
              <a:rPr lang="en-IE" sz="2400" dirty="0" smtClean="0"/>
              <a:t>Dublin, 12 September 2018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0498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 dirty="0" smtClean="0">
                <a:solidFill>
                  <a:prstClr val="black"/>
                </a:solidFill>
              </a:rPr>
              <a:t>Nomination of chair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3700" dirty="0" smtClean="0"/>
          </a:p>
          <a:p>
            <a:pPr marL="0" indent="0">
              <a:buNone/>
            </a:pPr>
            <a:endParaRPr lang="en-IE" sz="37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202510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4. Draft advice ‘Addressing Choke Risk in NWW after exemptions’</a:t>
            </a:r>
            <a:endParaRPr lang="en-IE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2170381"/>
            <a:ext cx="8579296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buAutoNum type="arabicPeriod"/>
            </a:pPr>
            <a:r>
              <a:rPr lang="en-IE" sz="2400" dirty="0" smtClean="0"/>
              <a:t>Aim of the advice </a:t>
            </a:r>
          </a:p>
          <a:p>
            <a:pPr marL="457200" lvl="0" indent="-457200">
              <a:buAutoNum type="arabicPeriod"/>
            </a:pPr>
            <a:r>
              <a:rPr lang="en-IE" sz="2400" dirty="0" smtClean="0"/>
              <a:t>Collaboration with the NWW MSG</a:t>
            </a:r>
          </a:p>
          <a:p>
            <a:pPr marL="457200" lvl="0" indent="-457200">
              <a:buAutoNum type="arabicPeriod"/>
            </a:pPr>
            <a:r>
              <a:rPr lang="en-IE" sz="2400" dirty="0" smtClean="0"/>
              <a:t>Overview of the summary table</a:t>
            </a:r>
          </a:p>
          <a:p>
            <a:pPr marL="457200" lvl="0" indent="-457200">
              <a:buAutoNum type="arabicPeriod"/>
            </a:pPr>
            <a:r>
              <a:rPr lang="en-IE" sz="2400" dirty="0"/>
              <a:t>Overview of </a:t>
            </a:r>
            <a:r>
              <a:rPr lang="en-IE" sz="2400" dirty="0" smtClean="0"/>
              <a:t>the Delegated Act </a:t>
            </a:r>
          </a:p>
          <a:p>
            <a:pPr marL="457200" lvl="0" indent="-457200">
              <a:buAutoNum type="arabicPeriod"/>
            </a:pP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98848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446856" y="341784"/>
            <a:ext cx="86971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E" b="1" dirty="0" smtClean="0"/>
              <a:t>6. Functioning </a:t>
            </a:r>
            <a:r>
              <a:rPr lang="en-IE" b="1" dirty="0"/>
              <a:t>of the Advisory Councils</a:t>
            </a:r>
            <a:endParaRPr lang="en-IE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3001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What should the role and aims of the AC be? </a:t>
            </a:r>
            <a:r>
              <a:rPr lang="en-US" dirty="0" smtClean="0"/>
              <a:t>3</a:t>
            </a:r>
          </a:p>
          <a:p>
            <a:pPr lvl="0"/>
            <a:endParaRPr lang="en-IE" sz="1100" dirty="0"/>
          </a:p>
          <a:p>
            <a:pPr lvl="0"/>
            <a:r>
              <a:rPr lang="en-US" dirty="0"/>
              <a:t>What improvements can be made to the funding of the AC</a:t>
            </a:r>
            <a:r>
              <a:rPr lang="en-US" dirty="0" smtClean="0"/>
              <a:t>?</a:t>
            </a:r>
          </a:p>
          <a:p>
            <a:pPr lvl="0"/>
            <a:endParaRPr lang="en-IE" sz="1100" dirty="0"/>
          </a:p>
          <a:p>
            <a:pPr lvl="0"/>
            <a:r>
              <a:rPr lang="en-US" dirty="0"/>
              <a:t>What improvements can be made to the structure and membership of the AC and its working groups</a:t>
            </a:r>
            <a:r>
              <a:rPr lang="en-US" dirty="0" smtClean="0"/>
              <a:t>?</a:t>
            </a:r>
          </a:p>
          <a:p>
            <a:pPr lvl="0"/>
            <a:endParaRPr lang="en-IE" sz="1100" dirty="0"/>
          </a:p>
          <a:p>
            <a:pPr lvl="0"/>
            <a:r>
              <a:rPr lang="en-US" dirty="0"/>
              <a:t>How should the AC interact with non-members (e.g. Member States Group, COM, co-legislators, 3</a:t>
            </a:r>
            <a:r>
              <a:rPr lang="en-US" baseline="30000" dirty="0"/>
              <a:t>rd</a:t>
            </a:r>
            <a:r>
              <a:rPr lang="en-US" dirty="0"/>
              <a:t> countries</a:t>
            </a:r>
            <a:r>
              <a:rPr lang="en-US" dirty="0" smtClean="0"/>
              <a:t>)?</a:t>
            </a:r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4601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7</a:t>
            </a:r>
            <a:r>
              <a:rPr lang="en-IE" b="1" dirty="0" smtClean="0">
                <a:solidFill>
                  <a:prstClr val="black"/>
                </a:solidFill>
              </a:rPr>
              <a:t>. </a:t>
            </a:r>
            <a:r>
              <a:rPr lang="en-IE" b="1" dirty="0" smtClean="0">
                <a:solidFill>
                  <a:prstClr val="black"/>
                </a:solidFill>
              </a:rPr>
              <a:t>Summary of Action 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6043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605136"/>
            <a:ext cx="7623175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Thank you</a:t>
            </a:r>
            <a:b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endParaRPr lang="en-US" altLang="en-US" sz="40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5079916"/>
            <a:ext cx="4200467" cy="122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123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NWWAC Horizontal Working Group </vt:lpstr>
      <vt:lpstr>1. Nomination of chair</vt:lpstr>
      <vt:lpstr>4. Draft advice ‘Addressing Choke Risk in NWW after exemptions’</vt:lpstr>
      <vt:lpstr>PowerPoint Presentation</vt:lpstr>
      <vt:lpstr>7. Summary of Action Points</vt:lpstr>
      <vt:lpstr>   Thank you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NWWAC ACTION POINTS</dc:title>
  <dc:creator>Schoute, Barbara</dc:creator>
  <cp:lastModifiedBy>Vandamme, Sara</cp:lastModifiedBy>
  <cp:revision>52</cp:revision>
  <cp:lastPrinted>2015-09-15T10:48:00Z</cp:lastPrinted>
  <dcterms:created xsi:type="dcterms:W3CDTF">2015-09-07T16:44:37Z</dcterms:created>
  <dcterms:modified xsi:type="dcterms:W3CDTF">2018-09-11T11:28:38Z</dcterms:modified>
</cp:coreProperties>
</file>