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62" r:id="rId2"/>
    <p:sldId id="260" r:id="rId3"/>
    <p:sldId id="258" r:id="rId4"/>
    <p:sldId id="261" r:id="rId5"/>
  </p:sldIdLst>
  <p:sldSz cx="9144000" cy="6858000" type="screen4x3"/>
  <p:notesSz cx="666908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50" y="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8250" y="0"/>
            <a:ext cx="288925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4F21EF-C213-4FAE-8366-B65BFA8D87E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8250" y="9428163"/>
            <a:ext cx="288925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04C1D9-A64A-45B6-8D9B-47DCBBFE68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864083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66343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50951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91252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07691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66827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597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666217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2357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234782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85044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9893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F11F4-CF61-4086-AD08-8FAFCDCF54C3}" type="datetimeFigureOut">
              <a:rPr lang="en-IE" smtClean="0"/>
              <a:t>15/09/2015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B3275-5667-43A2-BA5A-B3913AA856A8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0614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5079915"/>
            <a:ext cx="4200467" cy="122940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204864"/>
            <a:ext cx="7772400" cy="1470025"/>
          </a:xfrm>
        </p:spPr>
        <p:txBody>
          <a:bodyPr/>
          <a:lstStyle/>
          <a:p>
            <a:r>
              <a:rPr lang="en-IE" dirty="0" smtClean="0"/>
              <a:t>Landing Obligation (I)</a:t>
            </a:r>
            <a:endParaRPr lang="en-I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IE" dirty="0" smtClean="0"/>
              <a:t>Future advice</a:t>
            </a:r>
            <a:endParaRPr lang="en-IE" dirty="0" smtClean="0"/>
          </a:p>
          <a:p>
            <a:endParaRPr lang="en-IE" sz="2400" dirty="0" smtClean="0"/>
          </a:p>
          <a:p>
            <a:pPr algn="l"/>
            <a:r>
              <a:rPr lang="en-IE" sz="2400" dirty="0" smtClean="0"/>
              <a:t>Item </a:t>
            </a:r>
            <a:r>
              <a:rPr lang="en-IE" sz="2400" dirty="0" smtClean="0"/>
              <a:t>3 </a:t>
            </a:r>
            <a:r>
              <a:rPr lang="en-IE" sz="2400" dirty="0" smtClean="0"/>
              <a:t>– </a:t>
            </a:r>
            <a:r>
              <a:rPr lang="en-IE" sz="2400" dirty="0" err="1" smtClean="0"/>
              <a:t>ToR</a:t>
            </a:r>
            <a:r>
              <a:rPr lang="en-IE" sz="2400" dirty="0" smtClean="0"/>
              <a:t> </a:t>
            </a:r>
            <a:endParaRPr lang="en-IE" sz="2400" dirty="0" smtClean="0"/>
          </a:p>
          <a:p>
            <a:pPr algn="l"/>
            <a:r>
              <a:rPr lang="en-IE" sz="2400" dirty="0" smtClean="0"/>
              <a:t>Dublin, 16 September 2015</a:t>
            </a:r>
            <a:endParaRPr lang="en-IE" sz="2400" dirty="0"/>
          </a:p>
        </p:txBody>
      </p:sp>
    </p:spTree>
    <p:extLst>
      <p:ext uri="{BB962C8B-B14F-4D97-AF65-F5344CB8AC3E}">
        <p14:creationId xmlns:p14="http://schemas.microsoft.com/office/powerpoint/2010/main" val="2958867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IE" dirty="0" smtClean="0"/>
              <a:t>Terms of Reference need:</a:t>
            </a:r>
          </a:p>
          <a:p>
            <a:r>
              <a:rPr lang="en-IE" dirty="0" smtClean="0"/>
              <a:t>Description of the issues</a:t>
            </a:r>
          </a:p>
          <a:p>
            <a:r>
              <a:rPr lang="en-IE" dirty="0" smtClean="0"/>
              <a:t>Clear output / deliverables</a:t>
            </a:r>
            <a:endParaRPr lang="en-IE" dirty="0"/>
          </a:p>
          <a:p>
            <a:r>
              <a:rPr lang="en-IE" dirty="0" smtClean="0"/>
              <a:t>Chair </a:t>
            </a:r>
          </a:p>
          <a:p>
            <a:r>
              <a:rPr lang="en-IE" dirty="0" smtClean="0"/>
              <a:t>Rapporteur</a:t>
            </a:r>
          </a:p>
          <a:p>
            <a:r>
              <a:rPr lang="en-IE" dirty="0" smtClean="0"/>
              <a:t>Timing:</a:t>
            </a:r>
          </a:p>
          <a:p>
            <a:pPr marL="971550" lvl="1" indent="-347663">
              <a:buFont typeface="+mj-lt"/>
              <a:buAutoNum type="romanLcPeriod"/>
            </a:pPr>
            <a:r>
              <a:rPr lang="en-IE" dirty="0" smtClean="0"/>
              <a:t>Meeting(s) needed – number / dates</a:t>
            </a:r>
          </a:p>
          <a:p>
            <a:pPr marL="971550" lvl="1" indent="-347663">
              <a:buFont typeface="+mj-lt"/>
              <a:buAutoNum type="romanLcPeriod"/>
            </a:pPr>
            <a:r>
              <a:rPr lang="en-IE" dirty="0" smtClean="0"/>
              <a:t>Deadline for output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pPr marL="0" indent="0"/>
            <a:r>
              <a:rPr lang="en-IE" dirty="0"/>
              <a:t>Terms of </a:t>
            </a:r>
            <a:r>
              <a:rPr lang="en-IE" dirty="0" smtClean="0"/>
              <a:t>Reference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905980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Main issues (?)</a:t>
            </a:r>
            <a:endParaRPr lang="en-IE" dirty="0"/>
          </a:p>
        </p:txBody>
      </p:sp>
      <p:grpSp>
        <p:nvGrpSpPr>
          <p:cNvPr id="87" name="Group 86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88" name="Rectangle 87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  <p:sp>
        <p:nvSpPr>
          <p:cNvPr id="44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25144"/>
          </a:xfrm>
        </p:spPr>
        <p:txBody>
          <a:bodyPr>
            <a:normAutofit/>
          </a:bodyPr>
          <a:lstStyle/>
          <a:p>
            <a:pPr marL="1617663" indent="-1617663">
              <a:buNone/>
            </a:pPr>
            <a:r>
              <a:rPr lang="en-IE" dirty="0" smtClean="0"/>
              <a:t>Issues arising from the LO in 2016</a:t>
            </a:r>
          </a:p>
          <a:p>
            <a:r>
              <a:rPr lang="en-IE" dirty="0" smtClean="0"/>
              <a:t>Setting up a process to inform the AC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 smtClean="0"/>
              <a:t>Advice on further implementation</a:t>
            </a:r>
          </a:p>
          <a:p>
            <a:r>
              <a:rPr lang="en-IE" dirty="0" smtClean="0"/>
              <a:t>Phasing</a:t>
            </a:r>
          </a:p>
          <a:p>
            <a:r>
              <a:rPr lang="en-IE" dirty="0" smtClean="0"/>
              <a:t>Review of possible </a:t>
            </a:r>
            <a:r>
              <a:rPr lang="en-IE" i="1" dirty="0" smtClean="0"/>
              <a:t>de minimis </a:t>
            </a:r>
            <a:r>
              <a:rPr lang="en-IE" dirty="0" smtClean="0"/>
              <a:t>exemptions</a:t>
            </a:r>
            <a:endParaRPr lang="en-IE" dirty="0" smtClean="0"/>
          </a:p>
          <a:p>
            <a:pPr marL="1439863" indent="-1439863">
              <a:buNone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397965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points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37112"/>
          </a:xfrm>
        </p:spPr>
        <p:txBody>
          <a:bodyPr>
            <a:normAutofit/>
          </a:bodyPr>
          <a:lstStyle/>
          <a:p>
            <a:r>
              <a:rPr lang="en-IE" dirty="0" smtClean="0"/>
              <a:t>Chair </a:t>
            </a:r>
          </a:p>
          <a:p>
            <a:r>
              <a:rPr lang="en-IE" dirty="0" smtClean="0"/>
              <a:t>Rapporteur</a:t>
            </a:r>
          </a:p>
          <a:p>
            <a:r>
              <a:rPr lang="en-IE" dirty="0" smtClean="0"/>
              <a:t>Timing:</a:t>
            </a:r>
          </a:p>
          <a:p>
            <a:pPr marL="971550" lvl="1" indent="-347663">
              <a:buFont typeface="+mj-lt"/>
              <a:buAutoNum type="romanLcPeriod"/>
            </a:pPr>
            <a:r>
              <a:rPr lang="en-IE" dirty="0" smtClean="0"/>
              <a:t>Meeting(s) needed – number / dates</a:t>
            </a:r>
          </a:p>
          <a:p>
            <a:pPr marL="971550" lvl="1" indent="-347663">
              <a:buFont typeface="+mj-lt"/>
              <a:buAutoNum type="romanLcPeriod"/>
            </a:pPr>
            <a:r>
              <a:rPr lang="en-IE" dirty="0" smtClean="0"/>
              <a:t>Deadline for output</a:t>
            </a:r>
          </a:p>
          <a:p>
            <a:pPr marL="0" lvl="0" indent="0">
              <a:buNone/>
            </a:pPr>
            <a:endParaRPr lang="en-IE" dirty="0" smtClean="0"/>
          </a:p>
          <a:p>
            <a:pPr marL="0" lvl="0" indent="0">
              <a:buNone/>
            </a:pPr>
            <a:r>
              <a:rPr lang="en-IE" dirty="0" smtClean="0"/>
              <a:t>Results will be sent round for comments </a:t>
            </a:r>
          </a:p>
          <a:p>
            <a:pPr marL="0" lvl="0" indent="0">
              <a:buNone/>
            </a:pPr>
            <a:r>
              <a:rPr lang="en-IE" dirty="0" smtClean="0"/>
              <a:t>Final text to be agreed by ExCom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215900" cy="6858000"/>
            <a:chOff x="0" y="0"/>
            <a:chExt cx="257175" cy="10734675"/>
          </a:xfrm>
        </p:grpSpPr>
        <p:sp>
          <p:nvSpPr>
            <p:cNvPr id="5" name="Rectangle 4"/>
            <p:cNvSpPr/>
            <p:nvPr/>
          </p:nvSpPr>
          <p:spPr>
            <a:xfrm>
              <a:off x="0" y="0"/>
              <a:ext cx="257175" cy="1333500"/>
            </a:xfrm>
            <a:prstGeom prst="rect">
              <a:avLst/>
            </a:prstGeom>
            <a:solidFill>
              <a:srgbClr val="FFF05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1333501"/>
              <a:ext cx="257175" cy="36195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695451"/>
              <a:ext cx="257175" cy="9039224"/>
            </a:xfrm>
            <a:prstGeom prst="rect">
              <a:avLst/>
            </a:prstGeom>
            <a:solidFill>
              <a:srgbClr val="8AC5D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IE"/>
            </a:p>
          </p:txBody>
        </p:sp>
      </p:grpSp>
    </p:spTree>
    <p:extLst>
      <p:ext uri="{BB962C8B-B14F-4D97-AF65-F5344CB8AC3E}">
        <p14:creationId xmlns:p14="http://schemas.microsoft.com/office/powerpoint/2010/main" val="1901198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105</Words>
  <Application>Microsoft Office PowerPoint</Application>
  <PresentationFormat>On-screen Show (4:3)</PresentationFormat>
  <Paragraphs>30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Landing Obligation (I)</vt:lpstr>
      <vt:lpstr>Terms of Reference</vt:lpstr>
      <vt:lpstr>Main issues (?)</vt:lpstr>
      <vt:lpstr>Final points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Seabass</dc:title>
  <dc:creator>Schoute, Barbara</dc:creator>
  <cp:lastModifiedBy>Schoute, Barbara</cp:lastModifiedBy>
  <cp:revision>13</cp:revision>
  <cp:lastPrinted>2015-09-15T13:02:40Z</cp:lastPrinted>
  <dcterms:created xsi:type="dcterms:W3CDTF">2015-08-28T12:44:28Z</dcterms:created>
  <dcterms:modified xsi:type="dcterms:W3CDTF">2015-09-15T13:59:20Z</dcterms:modified>
</cp:coreProperties>
</file>