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63" r:id="rId3"/>
    <p:sldId id="259" r:id="rId4"/>
    <p:sldId id="285" r:id="rId5"/>
    <p:sldId id="286" r:id="rId6"/>
    <p:sldId id="282" r:id="rId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30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87791-F6D3-45C5-A4F5-65798C1894D3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56D64-116D-4420-86D4-28DDBAF9557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6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 smtClean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1" y="4714168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25/06/2018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b="1" dirty="0"/>
              <a:t>NWWAC </a:t>
            </a:r>
            <a:r>
              <a:rPr lang="en-IE" b="1" dirty="0" smtClean="0"/>
              <a:t>Working Group 1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endParaRPr lang="en-IE" sz="2400" dirty="0" smtClean="0"/>
          </a:p>
          <a:p>
            <a:r>
              <a:rPr lang="en-IE" sz="2400" dirty="0" smtClean="0"/>
              <a:t>West of Scotland</a:t>
            </a:r>
          </a:p>
          <a:p>
            <a:pPr algn="l"/>
            <a:endParaRPr lang="en-IE" sz="2400" dirty="0" smtClean="0"/>
          </a:p>
          <a:p>
            <a:pPr algn="l"/>
            <a:r>
              <a:rPr lang="en-IE" sz="2400" dirty="0" smtClean="0"/>
              <a:t>Ghent, 4 July 2018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10498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>
                <a:solidFill>
                  <a:prstClr val="black"/>
                </a:solidFill>
              </a:rPr>
              <a:t>1. </a:t>
            </a:r>
            <a:r>
              <a:rPr lang="en-IE" b="1">
                <a:solidFill>
                  <a:prstClr val="black"/>
                </a:solidFill>
              </a:rPr>
              <a:t>Action </a:t>
            </a:r>
            <a:r>
              <a:rPr lang="en-IE" b="1" smtClean="0">
                <a:solidFill>
                  <a:prstClr val="black"/>
                </a:solidFill>
              </a:rPr>
              <a:t>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sz="3700" dirty="0" smtClean="0"/>
          </a:p>
          <a:p>
            <a:pPr marL="0" indent="0">
              <a:buNone/>
            </a:pPr>
            <a:endParaRPr lang="en-IE" sz="37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384176"/>
            <a:ext cx="8579296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IE" sz="2400" dirty="0" smtClean="0">
                <a:solidFill>
                  <a:srgbClr val="00B050"/>
                </a:solidFill>
              </a:rPr>
              <a:t>Working </a:t>
            </a:r>
            <a:r>
              <a:rPr lang="en-IE" sz="2400" dirty="0">
                <a:solidFill>
                  <a:srgbClr val="00B050"/>
                </a:solidFill>
              </a:rPr>
              <a:t>Group members are invited to inform the Secretariat if they wish to join a Focus Group to further develop the draft cod management plan. </a:t>
            </a:r>
          </a:p>
          <a:p>
            <a:pPr marL="514350" indent="-514350">
              <a:buFont typeface="+mj-lt"/>
              <a:buAutoNum type="arabicPeriod"/>
            </a:pPr>
            <a:endParaRPr lang="en-IE" sz="2400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>
                <a:solidFill>
                  <a:srgbClr val="00B050"/>
                </a:solidFill>
              </a:rPr>
              <a:t>A </a:t>
            </a:r>
            <a:r>
              <a:rPr lang="en-IE" sz="2400" dirty="0">
                <a:solidFill>
                  <a:srgbClr val="00B050"/>
                </a:solidFill>
              </a:rPr>
              <a:t>workshop will be organised later in the year to develop a Regional Management Plan for cod</a:t>
            </a:r>
          </a:p>
        </p:txBody>
      </p:sp>
    </p:spTree>
    <p:extLst>
      <p:ext uri="{BB962C8B-B14F-4D97-AF65-F5344CB8AC3E}">
        <p14:creationId xmlns:p14="http://schemas.microsoft.com/office/powerpoint/2010/main" val="244608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2. </a:t>
            </a:r>
            <a:r>
              <a:rPr lang="en-IE" b="1" dirty="0" smtClean="0">
                <a:solidFill>
                  <a:prstClr val="black"/>
                </a:solidFill>
              </a:rPr>
              <a:t>Drafting advice to inform the Fishing Opportunities for 2019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</p:spTree>
    <p:extLst>
      <p:ext uri="{BB962C8B-B14F-4D97-AF65-F5344CB8AC3E}">
        <p14:creationId xmlns:p14="http://schemas.microsoft.com/office/powerpoint/2010/main" val="111461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3. </a:t>
            </a:r>
            <a:r>
              <a:rPr lang="en-IE" b="1" dirty="0" smtClean="0">
                <a:solidFill>
                  <a:prstClr val="black"/>
                </a:solidFill>
              </a:rPr>
              <a:t>COD management plan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72208"/>
            <a:ext cx="8435280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en-IE" sz="2200" b="1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384176"/>
            <a:ext cx="8579296" cy="4853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Progress on the draft proposal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Questions and discussion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IE" sz="2400" dirty="0" smtClean="0"/>
              <a:t>Process for finalising draft 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2318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b="1" dirty="0" smtClean="0">
                <a:solidFill>
                  <a:prstClr val="black"/>
                </a:solidFill>
              </a:rPr>
              <a:t>5. Summary of Action Points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E" dirty="0" smtClean="0"/>
          </a:p>
          <a:p>
            <a:pPr marL="0" indent="0">
              <a:buNone/>
            </a:pPr>
            <a:endParaRPr lang="en-IE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6043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605136"/>
            <a:ext cx="7623175" cy="3048000"/>
          </a:xfrm>
        </p:spPr>
        <p:txBody>
          <a:bodyPr>
            <a:normAutofit fontScale="90000"/>
          </a:bodyPr>
          <a:lstStyle/>
          <a:p>
            <a:pPr algn="l"/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IE" altLang="en-US" sz="4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Thank you</a:t>
            </a:r>
            <a:br>
              <a:rPr lang="en-IE" altLang="en-US" sz="4000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7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94</Words>
  <Application>Microsoft Office PowerPoint</Application>
  <PresentationFormat>On-screen Show (4:3)</PresentationFormat>
  <Paragraphs>17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NWWAC Working Group 1</vt:lpstr>
      <vt:lpstr>1. Action points</vt:lpstr>
      <vt:lpstr>2. Drafting advice to inform the Fishing Opportunities for 2019</vt:lpstr>
      <vt:lpstr>3. COD management plan</vt:lpstr>
      <vt:lpstr>5. Summary of Action Points</vt:lpstr>
      <vt:lpstr>   Thank you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Vandamme, Sara</cp:lastModifiedBy>
  <cp:revision>42</cp:revision>
  <cp:lastPrinted>2015-09-15T10:48:00Z</cp:lastPrinted>
  <dcterms:created xsi:type="dcterms:W3CDTF">2015-09-07T16:44:37Z</dcterms:created>
  <dcterms:modified xsi:type="dcterms:W3CDTF">2018-06-25T08:23:08Z</dcterms:modified>
</cp:coreProperties>
</file>